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28A877"/>
    <a:srgbClr val="FF9900"/>
    <a:srgbClr val="3399FF"/>
    <a:srgbClr val="771D93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5BC6D-6967-4371-B0F0-680BAB5051AF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9B72DD-A9A4-441F-87EC-773D4DD1A53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9B72DD-A9A4-441F-87EC-773D4DD1A53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0DD1B2-3508-4C2A-9BB2-4D1604DF1483}" type="datetimeFigureOut">
              <a:rPr lang="en-US" smtClean="0"/>
              <a:pPr/>
              <a:t>9/28/2009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E9A978-92C5-4981-BAA1-EF0C3301E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12" Type="http://schemas.openxmlformats.org/officeDocument/2006/relationships/image" Target="../media/image6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gif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gif"/><Relationship Id="rId1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chemeClr val="bg1">
                <a:lumMod val="85000"/>
              </a:scheme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ohn\Pictures\New Folder\dorothea-lange-great-depression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04800"/>
            <a:ext cx="3468687" cy="4572001"/>
          </a:xfrm>
          <a:prstGeom prst="rect">
            <a:avLst/>
          </a:prstGeom>
          <a:noFill/>
        </p:spPr>
      </p:pic>
      <p:pic>
        <p:nvPicPr>
          <p:cNvPr id="1027" name="Picture 3" descr="C:\Users\john\Pictures\New Folder\depression-coffee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895600"/>
            <a:ext cx="4572000" cy="3708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0800000" flipV="1">
            <a:off x="914400" y="634425"/>
            <a:ext cx="37216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America is slowly recovering from economic hard times……..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H="1" flipV="1">
            <a:off x="5410200" y="4953000"/>
            <a:ext cx="3428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..and many of its people, distracted by their everyday interests, give little thought to events overseas.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1028" name="Picture 4" descr="C:\Users\john\Pictures\New Folder\citizen-kane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381000"/>
            <a:ext cx="2697162" cy="2706687"/>
          </a:xfrm>
          <a:prstGeom prst="rect">
            <a:avLst/>
          </a:prstGeom>
          <a:noFill/>
        </p:spPr>
      </p:pic>
      <p:pic>
        <p:nvPicPr>
          <p:cNvPr id="1029" name="Picture 5" descr="C:\Users\john\Pictures\New Folder\rita.jpg"/>
          <p:cNvPicPr>
            <a:picLocks noChangeAspect="1" noChangeArrowheads="1"/>
          </p:cNvPicPr>
          <p:nvPr/>
        </p:nvPicPr>
        <p:blipFill>
          <a:blip r:embed="rId6" cstate="print"/>
          <a:srcRect t="13418"/>
          <a:stretch>
            <a:fillRect/>
          </a:stretch>
        </p:blipFill>
        <p:spPr bwMode="auto">
          <a:xfrm>
            <a:off x="5562600" y="457200"/>
            <a:ext cx="3276600" cy="4419600"/>
          </a:xfrm>
          <a:prstGeom prst="rect">
            <a:avLst/>
          </a:prstGeom>
          <a:noFill/>
        </p:spPr>
      </p:pic>
      <p:pic>
        <p:nvPicPr>
          <p:cNvPr id="1030" name="Picture 6" descr="C:\Users\john\Pictures\New Folder\19479527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2286000"/>
            <a:ext cx="3248120" cy="3857625"/>
          </a:xfrm>
          <a:prstGeom prst="rect">
            <a:avLst/>
          </a:prstGeom>
          <a:noFill/>
        </p:spPr>
      </p:pic>
      <p:pic>
        <p:nvPicPr>
          <p:cNvPr id="1031" name="Picture 7" descr="C:\Users\john\Pictures\New Folder\bogart_humphrey-6-maltese_falcon_1429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3749040"/>
            <a:ext cx="2387681" cy="310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4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rgbClr val="28A877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0292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opperplate Gothic Bold" pitchFamily="34" charset="0"/>
              </a:rPr>
              <a:t>Weapons have been secretly developed, some with the aid of the Russians.</a:t>
            </a:r>
            <a:endParaRPr lang="en-US" sz="2800" dirty="0">
              <a:solidFill>
                <a:schemeClr val="bg1"/>
              </a:solidFill>
              <a:latin typeface="Copperplate Gothic Bold" pitchFamily="34" charset="0"/>
            </a:endParaRPr>
          </a:p>
        </p:txBody>
      </p:sp>
      <p:pic>
        <p:nvPicPr>
          <p:cNvPr id="30722" name="Picture 2" descr="C:\Users\john\Pictures\alg_korean_miss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4286250" cy="3190875"/>
          </a:xfrm>
          <a:prstGeom prst="rect">
            <a:avLst/>
          </a:prstGeom>
          <a:noFill/>
        </p:spPr>
      </p:pic>
      <p:pic>
        <p:nvPicPr>
          <p:cNvPr id="30723" name="Picture 3" descr="C:\Users\john\Pictures\shahab-3~s600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905000"/>
            <a:ext cx="3914851" cy="274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3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3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04800" y="54102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CCFF"/>
                </a:solidFill>
                <a:latin typeface="Impact" pitchFamily="34" charset="0"/>
              </a:rPr>
              <a:t>Leaders of democracies have tried  responding to the international situation  with sanctions and negotiations.</a:t>
            </a:r>
            <a:endParaRPr lang="en-US" sz="2800" dirty="0">
              <a:solidFill>
                <a:srgbClr val="FFCCFF"/>
              </a:solidFill>
              <a:latin typeface="Impact" pitchFamily="34" charset="0"/>
            </a:endParaRPr>
          </a:p>
        </p:txBody>
      </p:sp>
      <p:pic>
        <p:nvPicPr>
          <p:cNvPr id="31746" name="Picture 2" descr="C:\Users\john\Pictures\New Folder\angela merk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828800"/>
            <a:ext cx="1470470" cy="2205704"/>
          </a:xfrm>
          <a:prstGeom prst="rect">
            <a:avLst/>
          </a:prstGeom>
          <a:noFill/>
        </p:spPr>
      </p:pic>
      <p:pic>
        <p:nvPicPr>
          <p:cNvPr id="31747" name="Picture 3" descr="C:\Users\john\Pictures\barack-obama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200400"/>
            <a:ext cx="1697355" cy="1854518"/>
          </a:xfrm>
          <a:prstGeom prst="rect">
            <a:avLst/>
          </a:prstGeom>
          <a:noFill/>
        </p:spPr>
      </p:pic>
      <p:pic>
        <p:nvPicPr>
          <p:cNvPr id="31748" name="Picture 4" descr="C:\Users\john\Pictures\GordonBrow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76600"/>
            <a:ext cx="1943100" cy="1943100"/>
          </a:xfrm>
          <a:prstGeom prst="rect">
            <a:avLst/>
          </a:prstGeom>
          <a:noFill/>
        </p:spPr>
      </p:pic>
      <p:pic>
        <p:nvPicPr>
          <p:cNvPr id="31749" name="Picture 5" descr="C:\Users\john\Pictures\sarkozy-nicolas~s600x6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2209800"/>
            <a:ext cx="1466850" cy="2000250"/>
          </a:xfrm>
          <a:prstGeom prst="rect">
            <a:avLst/>
          </a:prstGeom>
          <a:noFill/>
        </p:spPr>
      </p:pic>
      <p:pic>
        <p:nvPicPr>
          <p:cNvPr id="31750" name="Picture 6" descr="C:\Users\john\Pictures\hatoyam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4512" y="3657600"/>
            <a:ext cx="1999488" cy="1753457"/>
          </a:xfrm>
          <a:prstGeom prst="rect">
            <a:avLst/>
          </a:prstGeom>
          <a:noFill/>
        </p:spPr>
      </p:pic>
      <p:pic>
        <p:nvPicPr>
          <p:cNvPr id="31751" name="Picture 7" descr="C:\Users\john\Pictures\japan_flag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9000" y="2209800"/>
            <a:ext cx="1691640" cy="1179576"/>
          </a:xfrm>
          <a:prstGeom prst="rect">
            <a:avLst/>
          </a:prstGeom>
          <a:noFill/>
        </p:spPr>
      </p:pic>
      <p:pic>
        <p:nvPicPr>
          <p:cNvPr id="31752" name="Picture 8" descr="C:\Users\john\Pictures\7WZCA774FNDCAG0R12WCAEPPEYLCAT650UACAXOLTOFCAD0D1DBCAD5QVBPCAXED9WGCA01IUWECA0VPZOZCAVU3IXICA2DU9Y3CAZT2VO9CAKLGSJDCAWJO37ACASHK3R2CAFGISJ3CA0Z4KQ7CAA1SHLM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33600" y="304800"/>
            <a:ext cx="1428750" cy="1095375"/>
          </a:xfrm>
          <a:prstGeom prst="rect">
            <a:avLst/>
          </a:prstGeom>
          <a:noFill/>
        </p:spPr>
      </p:pic>
      <p:pic>
        <p:nvPicPr>
          <p:cNvPr id="31753" name="Picture 9" descr="C:\Users\john\Pictures\usa-flag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33800" y="1752600"/>
            <a:ext cx="1562100" cy="1101281"/>
          </a:xfrm>
          <a:prstGeom prst="rect">
            <a:avLst/>
          </a:prstGeom>
          <a:noFill/>
        </p:spPr>
      </p:pic>
      <p:pic>
        <p:nvPicPr>
          <p:cNvPr id="31754" name="Picture 10" descr="C:\Users\john\Pictures\french-flag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638800" y="838200"/>
            <a:ext cx="1447800" cy="964597"/>
          </a:xfrm>
          <a:prstGeom prst="rect">
            <a:avLst/>
          </a:prstGeom>
          <a:noFill/>
        </p:spPr>
      </p:pic>
      <p:pic>
        <p:nvPicPr>
          <p:cNvPr id="31755" name="Picture 11" descr="C:\Users\john\Pictures\uk_flag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1981200"/>
            <a:ext cx="1814513" cy="1011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8382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>
              <a:solidFill>
                <a:schemeClr val="bg1"/>
              </a:solidFill>
              <a:latin typeface="Rockwell Extra Bol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H="1" flipV="1">
            <a:off x="1295400" y="701441"/>
            <a:ext cx="6019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Rockwell Extra Bold" pitchFamily="18" charset="0"/>
              </a:rPr>
              <a:t>Which year is it ?</a:t>
            </a:r>
            <a:endParaRPr lang="en-US" sz="4400" dirty="0">
              <a:solidFill>
                <a:schemeClr val="bg1"/>
              </a:solidFill>
              <a:latin typeface="Rockwell Extra Bol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6670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Rockwell Extra Bold" pitchFamily="18" charset="0"/>
              </a:rPr>
              <a:t>1941</a:t>
            </a:r>
            <a:endParaRPr lang="en-US" sz="4400" dirty="0">
              <a:solidFill>
                <a:schemeClr val="accent1">
                  <a:lumMod val="40000"/>
                  <a:lumOff val="60000"/>
                </a:schemeClr>
              </a:solidFill>
              <a:latin typeface="Rockwell Extra Bol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1400" y="3505200"/>
            <a:ext cx="2057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FF00"/>
                </a:solidFill>
                <a:latin typeface="Rockwell Extra Bold" pitchFamily="18" charset="0"/>
              </a:rPr>
              <a:t>1942</a:t>
            </a:r>
            <a:endParaRPr lang="en-US" sz="4400" dirty="0">
              <a:solidFill>
                <a:srgbClr val="FFFF00"/>
              </a:solidFill>
              <a:latin typeface="Rockwell Extra Bold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4114800"/>
            <a:ext cx="190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C000"/>
                </a:solidFill>
                <a:latin typeface="Rockwell Extra Bold" pitchFamily="18" charset="0"/>
              </a:rPr>
              <a:t>2009</a:t>
            </a:r>
            <a:endParaRPr lang="en-US" sz="4400" dirty="0">
              <a:solidFill>
                <a:srgbClr val="FFC000"/>
              </a:solidFill>
              <a:latin typeface="Rockwell Extra Bol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562600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Matisse ITC" pitchFamily="82" charset="0"/>
              </a:rPr>
              <a:t>...or do we really want to know ?</a:t>
            </a:r>
            <a:endParaRPr lang="en-US" sz="4400" dirty="0">
              <a:solidFill>
                <a:srgbClr val="FF0000"/>
              </a:solidFill>
              <a:latin typeface="Matisse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Rockwell" pitchFamily="18" charset="0"/>
              </a:rPr>
              <a:t>Foreign leaders, hostile to the U.S</a:t>
            </a:r>
            <a:r>
              <a:rPr lang="en-US" sz="3200" dirty="0" smtClean="0">
                <a:solidFill>
                  <a:srgbClr val="FFFFFF"/>
                </a:solidFill>
                <a:latin typeface="Rockwell" pitchFamily="18" charset="0"/>
              </a:rPr>
              <a:t>., have  formed </a:t>
            </a:r>
            <a:r>
              <a:rPr lang="en-US" sz="3200" dirty="0" smtClean="0">
                <a:solidFill>
                  <a:srgbClr val="FFFFFF"/>
                </a:solidFill>
                <a:latin typeface="Rockwell" pitchFamily="18" charset="0"/>
              </a:rPr>
              <a:t>alliances.</a:t>
            </a:r>
            <a:endParaRPr lang="en-US" sz="3200" dirty="0">
              <a:solidFill>
                <a:srgbClr val="FFFFFF"/>
              </a:solidFill>
              <a:latin typeface="Rockwell" pitchFamily="18" charset="0"/>
            </a:endParaRPr>
          </a:p>
        </p:txBody>
      </p:sp>
      <p:pic>
        <p:nvPicPr>
          <p:cNvPr id="2050" name="Picture 2" descr="C:\Users\john\Pictures\New Folder\225px-Hideki_Toj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038587"/>
            <a:ext cx="2132838" cy="2720553"/>
          </a:xfrm>
          <a:prstGeom prst="rect">
            <a:avLst/>
          </a:prstGeom>
          <a:noFill/>
        </p:spPr>
      </p:pic>
      <p:pic>
        <p:nvPicPr>
          <p:cNvPr id="2051" name="Picture 3" descr="C:\Users\john\Pictures\New Folder\mussolini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04800" y="3505200"/>
            <a:ext cx="2209800" cy="3137711"/>
          </a:xfrm>
          <a:prstGeom prst="rect">
            <a:avLst/>
          </a:prstGeom>
          <a:noFill/>
        </p:spPr>
      </p:pic>
      <p:pic>
        <p:nvPicPr>
          <p:cNvPr id="2052" name="Picture 4" descr="C:\Users\john\Pictures\New Folder\adolf_hitl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1676400"/>
            <a:ext cx="2489454" cy="30112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51054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They finance and equip forces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which have attacked </a:t>
            </a:r>
            <a:r>
              <a:rPr lang="en-US" sz="2400" dirty="0" smtClean="0">
                <a:latin typeface="Aharoni" pitchFamily="2" charset="-79"/>
                <a:cs typeface="Aharoni" pitchFamily="2" charset="-79"/>
              </a:rPr>
              <a:t>the U.S. and its allies.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2053" name="Picture 5" descr="C:\Users\john\Pictures\New Folder\2467702550088390784S425x425Q85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600"/>
            <a:ext cx="3562350" cy="2841498"/>
          </a:xfrm>
          <a:prstGeom prst="rect">
            <a:avLst/>
          </a:prstGeom>
          <a:noFill/>
        </p:spPr>
      </p:pic>
      <p:pic>
        <p:nvPicPr>
          <p:cNvPr id="2054" name="Picture 6" descr="C:\Users\john\Pictures\New Folder\SinkingShip1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04800"/>
            <a:ext cx="3543300" cy="2647950"/>
          </a:xfrm>
          <a:prstGeom prst="rect">
            <a:avLst/>
          </a:prstGeom>
          <a:noFill/>
        </p:spPr>
      </p:pic>
      <p:pic>
        <p:nvPicPr>
          <p:cNvPr id="2055" name="Picture 7" descr="C:\Users\john\Pictures\New Folder\1940_battle_of_britain_03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2971796"/>
            <a:ext cx="3007360" cy="2175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2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533400"/>
            <a:ext cx="342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One of these leaders openly threatens  large numbers of a particular religious group.</a:t>
            </a:r>
            <a:endParaRPr lang="en-US" sz="32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026" name="Picture 2" descr="C:\Users\john\Pictures\New Folder\aushwitz-concentration-camp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886200"/>
            <a:ext cx="3333750" cy="2476500"/>
          </a:xfrm>
          <a:prstGeom prst="rect">
            <a:avLst/>
          </a:prstGeom>
          <a:noFill/>
        </p:spPr>
      </p:pic>
      <p:pic>
        <p:nvPicPr>
          <p:cNvPr id="1027" name="Picture 3" descr="C:\Users\john\Pictures\New Folder\712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762000"/>
            <a:ext cx="2288286" cy="3101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800600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latin typeface="Copperplate Gothic Bold" pitchFamily="34" charset="0"/>
              </a:rPr>
              <a:t>Weapons have been secretly developed, some with the aid of the Russians.</a:t>
            </a:r>
            <a:endParaRPr lang="en-US" sz="3200" dirty="0">
              <a:solidFill>
                <a:srgbClr val="FFFF00"/>
              </a:solidFill>
              <a:latin typeface="Copperplate Gothic Bold" pitchFamily="34" charset="0"/>
            </a:endParaRPr>
          </a:p>
        </p:txBody>
      </p:sp>
      <p:pic>
        <p:nvPicPr>
          <p:cNvPr id="2052" name="Picture 4" descr="C:\Users\john\Pictures\New Folder\Bundesarchiv_Bild_101I-638-4221-06,_Produktion_von_Messerschmitt_Me_1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57200"/>
            <a:ext cx="5691591" cy="3894247"/>
          </a:xfrm>
          <a:prstGeom prst="rect">
            <a:avLst/>
          </a:prstGeom>
          <a:noFill/>
        </p:spPr>
      </p:pic>
      <p:pic>
        <p:nvPicPr>
          <p:cNvPr id="2053" name="Picture 5" descr="C:\Users\john\Pictures\New Folder\7tp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57200"/>
            <a:ext cx="6583204" cy="4030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495800"/>
            <a:ext cx="830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Arial Black" pitchFamily="34" charset="0"/>
              </a:rPr>
              <a:t>Leaders of democracies have tried responding to the international situation with sanctions and negotiations.</a:t>
            </a:r>
            <a:endParaRPr lang="en-US" sz="3200" dirty="0">
              <a:solidFill>
                <a:srgbClr val="00B0F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john\Pictures\New Folder\uk-fl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487680" y="1173480"/>
            <a:ext cx="3962400" cy="2377440"/>
          </a:xfrm>
          <a:prstGeom prst="rect">
            <a:avLst/>
          </a:prstGeom>
          <a:noFill/>
        </p:spPr>
      </p:pic>
      <p:pic>
        <p:nvPicPr>
          <p:cNvPr id="3075" name="Picture 3" descr="C:\Users\john\Pictures\New Folder\frenchfla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2310448" y="1042607"/>
            <a:ext cx="3943350" cy="2620137"/>
          </a:xfrm>
          <a:prstGeom prst="rect">
            <a:avLst/>
          </a:prstGeom>
          <a:noFill/>
        </p:spPr>
      </p:pic>
      <p:pic>
        <p:nvPicPr>
          <p:cNvPr id="3076" name="Picture 4" descr="C:\Users\john\Pictures\New Folder\american_flag-183332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543550" y="933450"/>
            <a:ext cx="3810000" cy="2857500"/>
          </a:xfrm>
          <a:prstGeom prst="rect">
            <a:avLst/>
          </a:prstGeom>
          <a:noFill/>
        </p:spPr>
      </p:pic>
      <p:pic>
        <p:nvPicPr>
          <p:cNvPr id="3077" name="Picture 5" descr="C:\Users\john\Pictures\New Folder\250px-Arthur-Neville-Chamberla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219200"/>
            <a:ext cx="2000250" cy="2584323"/>
          </a:xfrm>
          <a:prstGeom prst="rect">
            <a:avLst/>
          </a:prstGeom>
          <a:noFill/>
        </p:spPr>
      </p:pic>
      <p:pic>
        <p:nvPicPr>
          <p:cNvPr id="3078" name="Picture 6" descr="C:\Users\john\Pictures\New Folder\daladi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6600" y="1143000"/>
            <a:ext cx="1943100" cy="2739771"/>
          </a:xfrm>
          <a:prstGeom prst="rect">
            <a:avLst/>
          </a:prstGeom>
          <a:noFill/>
        </p:spPr>
      </p:pic>
      <p:pic>
        <p:nvPicPr>
          <p:cNvPr id="3079" name="Picture 7" descr="C:\Users\john\Pictures\New Folder\fdr_l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1143000"/>
            <a:ext cx="2661666" cy="262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3352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6"/>
                </a:solidFill>
                <a:latin typeface="Arial Black" pitchFamily="34" charset="0"/>
              </a:rPr>
              <a:t>The year ends badly for the U.S., a familiar old story from long ago…</a:t>
            </a:r>
            <a:endParaRPr lang="en-US" sz="3200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pic>
        <p:nvPicPr>
          <p:cNvPr id="4099" name="Picture 3" descr="C:\Users\john\Pictures\New Folder\6a00d83421515e53ef00e54f3250af8833-640w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57200"/>
            <a:ext cx="4559713" cy="39887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396240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/>
                </a:solidFill>
                <a:latin typeface="Arial Black" pitchFamily="34" charset="0"/>
              </a:rPr>
              <a:t>… or is it ?</a:t>
            </a:r>
            <a:endParaRPr lang="en-US" sz="2800" dirty="0">
              <a:solidFill>
                <a:schemeClr val="accent6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51054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70C0"/>
                </a:solidFill>
                <a:latin typeface="Impact" pitchFamily="34" charset="0"/>
              </a:rPr>
              <a:t>Let’s take another look !</a:t>
            </a:r>
            <a:endParaRPr lang="en-US" sz="4000" dirty="0">
              <a:solidFill>
                <a:srgbClr val="0070C0"/>
              </a:solidFill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5" grpId="2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381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America is slowly recovering from economic hard times…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john\Pictures\unemploy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52549">
            <a:off x="4383036" y="1178783"/>
            <a:ext cx="4557332" cy="1016222"/>
          </a:xfrm>
          <a:prstGeom prst="rect">
            <a:avLst/>
          </a:prstGeom>
          <a:noFill/>
        </p:spPr>
      </p:pic>
      <p:pic>
        <p:nvPicPr>
          <p:cNvPr id="6147" name="Picture 3" descr="C:\Users\john\Pictures\unemployment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43387">
            <a:off x="1352164" y="3119230"/>
            <a:ext cx="4739082" cy="1188720"/>
          </a:xfrm>
          <a:prstGeom prst="rect">
            <a:avLst/>
          </a:prstGeom>
          <a:noFill/>
        </p:spPr>
      </p:pic>
      <p:pic>
        <p:nvPicPr>
          <p:cNvPr id="6149" name="Picture 5" descr="C:\Users\john\Pictures\american-idol-theme-tonigh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124200"/>
            <a:ext cx="4978400" cy="3733800"/>
          </a:xfrm>
          <a:prstGeom prst="rect">
            <a:avLst/>
          </a:prstGeom>
          <a:noFill/>
        </p:spPr>
      </p:pic>
      <p:pic>
        <p:nvPicPr>
          <p:cNvPr id="6150" name="Picture 6" descr="C:\Users\john\Pictures\2009-baseball-opening-day-brett-my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381000"/>
            <a:ext cx="3565525" cy="3024188"/>
          </a:xfrm>
          <a:prstGeom prst="rect">
            <a:avLst/>
          </a:prstGeom>
          <a:noFill/>
        </p:spPr>
      </p:pic>
      <p:pic>
        <p:nvPicPr>
          <p:cNvPr id="6151" name="Picture 7" descr="C:\Users\john\Pictures\kanye_wes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2286000"/>
            <a:ext cx="2651760" cy="265176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181600" y="5029200"/>
            <a:ext cx="3657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Arial Black" pitchFamily="34" charset="0"/>
              </a:rPr>
              <a:t>… and many of its people, distracted by their everyday interests, give little thought to events overseas.</a:t>
            </a:r>
            <a:endParaRPr lang="en-US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181600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C000"/>
                </a:solidFill>
                <a:latin typeface="Arial Black" pitchFamily="34" charset="0"/>
              </a:rPr>
              <a:t>Foreign leaders, hostile to the U.S., have formed  alliances.</a:t>
            </a:r>
            <a:endParaRPr lang="en-US" sz="24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28674" name="Picture 2" descr="C:\Users\john\Pictures\wchavez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362200"/>
            <a:ext cx="1794224" cy="1974247"/>
          </a:xfrm>
          <a:prstGeom prst="rect">
            <a:avLst/>
          </a:prstGeom>
          <a:noFill/>
        </p:spPr>
      </p:pic>
      <p:pic>
        <p:nvPicPr>
          <p:cNvPr id="28675" name="Picture 3" descr="C:\Users\john\Pictures\venezuela-flag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609600"/>
            <a:ext cx="1543050" cy="1028700"/>
          </a:xfrm>
          <a:prstGeom prst="rect">
            <a:avLst/>
          </a:prstGeom>
          <a:noFill/>
        </p:spPr>
      </p:pic>
      <p:pic>
        <p:nvPicPr>
          <p:cNvPr id="28676" name="Picture 4" descr="C:\Users\john\Pictures\al-assad-cp-200-2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2362200"/>
            <a:ext cx="1600200" cy="1920240"/>
          </a:xfrm>
          <a:prstGeom prst="rect">
            <a:avLst/>
          </a:prstGeom>
          <a:noFill/>
        </p:spPr>
      </p:pic>
      <p:pic>
        <p:nvPicPr>
          <p:cNvPr id="28677" name="Picture 5" descr="C:\Users\john\Pictures\syrian-fla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6600" y="609600"/>
            <a:ext cx="1638300" cy="1228725"/>
          </a:xfrm>
          <a:prstGeom prst="rect">
            <a:avLst/>
          </a:prstGeom>
          <a:noFill/>
        </p:spPr>
      </p:pic>
      <p:pic>
        <p:nvPicPr>
          <p:cNvPr id="28678" name="Picture 6" descr="C:\Users\john\Pictures\ahmadinejad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7000" y="2362200"/>
            <a:ext cx="1804416" cy="1950720"/>
          </a:xfrm>
          <a:prstGeom prst="rect">
            <a:avLst/>
          </a:prstGeom>
          <a:noFill/>
        </p:spPr>
      </p:pic>
      <p:pic>
        <p:nvPicPr>
          <p:cNvPr id="28679" name="Picture 7" descr="C:\Users\john\Pictures\iran_flag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90800" y="533400"/>
            <a:ext cx="1885950" cy="1078135"/>
          </a:xfrm>
          <a:prstGeom prst="rect">
            <a:avLst/>
          </a:prstGeom>
          <a:noFill/>
        </p:spPr>
      </p:pic>
      <p:pic>
        <p:nvPicPr>
          <p:cNvPr id="28680" name="Picture 8" descr="C:\Users\john\Pictures\kim jong i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29199" y="2438399"/>
            <a:ext cx="1511503" cy="1903964"/>
          </a:xfrm>
          <a:prstGeom prst="rect">
            <a:avLst/>
          </a:prstGeom>
          <a:noFill/>
        </p:spPr>
      </p:pic>
      <p:pic>
        <p:nvPicPr>
          <p:cNvPr id="28681" name="Picture 9" descr="C:\Users\john\Pictures\NorthKoreanFlag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53000" y="457200"/>
            <a:ext cx="1655617" cy="116353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1000" y="586740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C000"/>
                </a:solidFill>
                <a:latin typeface="Arial Black" pitchFamily="34" charset="0"/>
              </a:rPr>
              <a:t>They finance and equip forces which have attacked the U.S. and its allies.</a:t>
            </a:r>
            <a:endParaRPr lang="en-US" sz="2000" dirty="0">
              <a:solidFill>
                <a:srgbClr val="FFC000"/>
              </a:solidFill>
              <a:latin typeface="Arial Black" pitchFamily="34" charset="0"/>
            </a:endParaRPr>
          </a:p>
        </p:txBody>
      </p:sp>
      <p:pic>
        <p:nvPicPr>
          <p:cNvPr id="28683" name="Picture 11" descr="C:\Users\john\Pictures\large_TalibanAfghanistan_Violence_Meye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8600" y="304800"/>
            <a:ext cx="2363659" cy="1649090"/>
          </a:xfrm>
          <a:prstGeom prst="rect">
            <a:avLst/>
          </a:prstGeom>
          <a:noFill/>
        </p:spPr>
      </p:pic>
      <p:pic>
        <p:nvPicPr>
          <p:cNvPr id="28684" name="Picture 12" descr="C:\Users\john\Pictures\al Qaeda Organisation in the Islamic Maghreb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1200" y="0"/>
            <a:ext cx="3352800" cy="2514600"/>
          </a:xfrm>
          <a:prstGeom prst="rect">
            <a:avLst/>
          </a:prstGeom>
          <a:noFill/>
        </p:spPr>
      </p:pic>
      <p:pic>
        <p:nvPicPr>
          <p:cNvPr id="28685" name="Picture 13" descr="C:\Users\john\Pictures\MarineBarracksA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" y="2743200"/>
            <a:ext cx="2641600" cy="2905760"/>
          </a:xfrm>
          <a:prstGeom prst="rect">
            <a:avLst/>
          </a:prstGeom>
          <a:noFill/>
        </p:spPr>
      </p:pic>
      <p:pic>
        <p:nvPicPr>
          <p:cNvPr id="28686" name="Picture 14" descr="C:\Users\john\Pictures\10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77000" y="3429000"/>
            <a:ext cx="2235200" cy="1676400"/>
          </a:xfrm>
          <a:prstGeom prst="rect">
            <a:avLst/>
          </a:prstGeom>
          <a:noFill/>
        </p:spPr>
      </p:pic>
      <p:pic>
        <p:nvPicPr>
          <p:cNvPr id="28687" name="Picture 15" descr="C:\Users\john\Pictures\beirut-airp-cp-10386373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124200" y="1143000"/>
            <a:ext cx="2486660" cy="3210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8A8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335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One of these leaders openly threatens large numbers of a particular religious group.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9698" name="Picture 2" descr="C:\Users\john\Pictures\President_Addresses_General_Assemb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609600"/>
            <a:ext cx="5143500" cy="3416300"/>
          </a:xfrm>
          <a:prstGeom prst="rect">
            <a:avLst/>
          </a:prstGeom>
          <a:noFill/>
        </p:spPr>
      </p:pic>
      <p:pic>
        <p:nvPicPr>
          <p:cNvPr id="29699" name="Picture 3" descr="C:\Users\john\Pictures\LLLLLLLLLLLLLLLLLLLLLLLLLLLLLLLLLLLLLL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724400"/>
            <a:ext cx="5646420" cy="141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Custom 3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CC34D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</TotalTime>
  <Words>253</Words>
  <Application>Microsoft Office PowerPoint</Application>
  <PresentationFormat>On-screen Show (4:3)</PresentationFormat>
  <Paragraphs>34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55</cp:revision>
  <dcterms:created xsi:type="dcterms:W3CDTF">2009-09-27T23:08:25Z</dcterms:created>
  <dcterms:modified xsi:type="dcterms:W3CDTF">2009-09-28T21:23:36Z</dcterms:modified>
</cp:coreProperties>
</file>